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407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936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782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807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831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487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732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456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731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966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681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49FA9-395D-4B3D-B86C-E6CE2C8C6C6F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868B7-89F5-4411-84E5-77A4BEEE57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385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0833"/>
              </p:ext>
            </p:extLst>
          </p:nvPr>
        </p:nvGraphicFramePr>
        <p:xfrm>
          <a:off x="71500" y="908721"/>
          <a:ext cx="8964488" cy="576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637"/>
                <a:gridCol w="7457851"/>
              </a:tblGrid>
              <a:tr h="510293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5511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16 305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Mười sáu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ba trăm linh năm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2203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16 500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7349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62 007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0585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62 070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7349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71 010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7349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71 001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231316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0099"/>
                </a:solidFill>
              </a:rPr>
              <a:t>Mười sáu nghìn năm trăm</a:t>
            </a:r>
            <a:endParaRPr lang="vi-VN" sz="280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314096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0099"/>
                </a:solidFill>
              </a:rPr>
              <a:t>Sáu mươi hai nghìn không trăm linh bảy</a:t>
            </a:r>
            <a:endParaRPr lang="vi-VN" sz="2800">
              <a:solidFill>
                <a:srgbClr val="00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9822" y="400506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0099"/>
                </a:solidFill>
              </a:rPr>
              <a:t>Sáu mươi hai nghìn không trăm bảy mươi</a:t>
            </a:r>
            <a:endParaRPr lang="vi-VN" sz="280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494116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0099"/>
                </a:solidFill>
              </a:rPr>
              <a:t>Bảy mươi mốt nghìn không trăm mười</a:t>
            </a:r>
            <a:endParaRPr lang="vi-VN" sz="280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3409" y="58772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0099"/>
                </a:solidFill>
              </a:rPr>
              <a:t>Bảy mươi mốt nghìn không trăm linh một</a:t>
            </a:r>
            <a:endParaRPr lang="vi-VN" sz="28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6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76225"/>
              </p:ext>
            </p:extLst>
          </p:nvPr>
        </p:nvGraphicFramePr>
        <p:xfrm>
          <a:off x="104424" y="908720"/>
          <a:ext cx="8872181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824"/>
                <a:gridCol w="2172357"/>
              </a:tblGrid>
              <a:tr h="51992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Viết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8223">
                <a:tc>
                  <a:txBody>
                    <a:bodyPr/>
                    <a:lstStyle/>
                    <a:p>
                      <a:pPr algn="l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bảy nghìn một trăm mười lăm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87 115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bảy nghìn một trăm linh năm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bảy nghìn không trăm linh một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bảy nghìn năm trăm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bảy nghìn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36296" y="242088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87 105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6296" y="335699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87 001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8593" y="422108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87 500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5638" y="515719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87 000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6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512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Mỗi số ứng với vạch thích hợp nào?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100" y="1916832"/>
            <a:ext cx="8864388" cy="255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1261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40380" y="1813135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03748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2757" y="1785601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61835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245672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218229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208404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100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A</a:t>
            </a:r>
            <a:endParaRPr lang="vi-VN" sz="2800" b="1"/>
          </a:p>
        </p:txBody>
      </p:sp>
      <p:sp>
        <p:nvSpPr>
          <p:cNvPr id="30" name="TextBox 29"/>
          <p:cNvSpPr txBox="1"/>
          <p:nvPr/>
        </p:nvSpPr>
        <p:spPr>
          <a:xfrm>
            <a:off x="988352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B</a:t>
            </a:r>
            <a:endParaRPr lang="vi-VN" sz="2800" b="1"/>
          </a:p>
        </p:txBody>
      </p:sp>
      <p:sp>
        <p:nvSpPr>
          <p:cNvPr id="31" name="TextBox 30"/>
          <p:cNvSpPr txBox="1"/>
          <p:nvPr/>
        </p:nvSpPr>
        <p:spPr>
          <a:xfrm>
            <a:off x="2051720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C</a:t>
            </a:r>
            <a:endParaRPr lang="vi-VN" sz="2800" b="1"/>
          </a:p>
        </p:txBody>
      </p:sp>
      <p:sp>
        <p:nvSpPr>
          <p:cNvPr id="32" name="TextBox 31"/>
          <p:cNvSpPr txBox="1"/>
          <p:nvPr/>
        </p:nvSpPr>
        <p:spPr>
          <a:xfrm>
            <a:off x="3020729" y="125252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D</a:t>
            </a:r>
            <a:endParaRPr lang="vi-VN" sz="2800" b="1"/>
          </a:p>
        </p:txBody>
      </p:sp>
      <p:sp>
        <p:nvSpPr>
          <p:cNvPr id="33" name="TextBox 32"/>
          <p:cNvSpPr txBox="1"/>
          <p:nvPr/>
        </p:nvSpPr>
        <p:spPr>
          <a:xfrm>
            <a:off x="399593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E</a:t>
            </a:r>
            <a:endParaRPr lang="vi-VN" sz="2800" b="1"/>
          </a:p>
        </p:txBody>
      </p:sp>
      <p:sp>
        <p:nvSpPr>
          <p:cNvPr id="34" name="TextBox 33"/>
          <p:cNvSpPr txBox="1"/>
          <p:nvPr/>
        </p:nvSpPr>
        <p:spPr>
          <a:xfrm>
            <a:off x="5004048" y="127516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G</a:t>
            </a:r>
            <a:endParaRPr lang="vi-VN" sz="2800" b="1"/>
          </a:p>
        </p:txBody>
      </p:sp>
      <p:sp>
        <p:nvSpPr>
          <p:cNvPr id="35" name="TextBox 34"/>
          <p:cNvSpPr txBox="1"/>
          <p:nvPr/>
        </p:nvSpPr>
        <p:spPr>
          <a:xfrm>
            <a:off x="5966201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H</a:t>
            </a:r>
            <a:endParaRPr lang="vi-VN" sz="2800" b="1"/>
          </a:p>
        </p:txBody>
      </p:sp>
      <p:sp>
        <p:nvSpPr>
          <p:cNvPr id="36" name="TextBox 35"/>
          <p:cNvSpPr txBox="1"/>
          <p:nvPr/>
        </p:nvSpPr>
        <p:spPr>
          <a:xfrm>
            <a:off x="6984268" y="12495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I</a:t>
            </a:r>
            <a:endParaRPr lang="vi-VN" sz="2800" b="1"/>
          </a:p>
        </p:txBody>
      </p:sp>
      <p:sp>
        <p:nvSpPr>
          <p:cNvPr id="37" name="TextBox 36"/>
          <p:cNvSpPr txBox="1"/>
          <p:nvPr/>
        </p:nvSpPr>
        <p:spPr>
          <a:xfrm>
            <a:off x="7956376" y="126238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K</a:t>
            </a:r>
            <a:endParaRPr lang="vi-VN" sz="2800" b="1"/>
          </a:p>
        </p:txBody>
      </p:sp>
      <p:sp>
        <p:nvSpPr>
          <p:cNvPr id="8" name="Rectangle 7"/>
          <p:cNvSpPr/>
          <p:nvPr/>
        </p:nvSpPr>
        <p:spPr>
          <a:xfrm>
            <a:off x="6817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11 000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17978" y="3212976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10 000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59622" y="236580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12 000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8631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13 000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17709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15 000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01546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14 000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92170" y="3208631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17 000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74103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16 000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4278" y="2422622"/>
            <a:ext cx="88825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18 000</a:t>
            </a:r>
            <a:endParaRPr lang="vi-VN" sz="2000">
              <a:solidFill>
                <a:schemeClr val="tx1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>
            <a:off x="-747392" y="1929617"/>
            <a:ext cx="2120016" cy="2507495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Arc 46"/>
          <p:cNvSpPr/>
          <p:nvPr/>
        </p:nvSpPr>
        <p:spPr>
          <a:xfrm rot="16200000">
            <a:off x="4842462" y="1540502"/>
            <a:ext cx="827227" cy="1687470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49" name="Straight Connector 48"/>
          <p:cNvCxnSpPr>
            <a:endCxn id="39" idx="0"/>
          </p:cNvCxnSpPr>
          <p:nvPr/>
        </p:nvCxnSpPr>
        <p:spPr>
          <a:xfrm>
            <a:off x="2303748" y="1970623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0" idx="0"/>
          </p:cNvCxnSpPr>
          <p:nvPr/>
        </p:nvCxnSpPr>
        <p:spPr>
          <a:xfrm flipH="1">
            <a:off x="3272757" y="2060848"/>
            <a:ext cx="3000" cy="114778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>
            <a:off x="3201827" y="1946289"/>
            <a:ext cx="2120016" cy="2507495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54" name="Straight Connector 53"/>
          <p:cNvCxnSpPr/>
          <p:nvPr/>
        </p:nvCxnSpPr>
        <p:spPr>
          <a:xfrm>
            <a:off x="6235977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43" idx="0"/>
          </p:cNvCxnSpPr>
          <p:nvPr/>
        </p:nvCxnSpPr>
        <p:spPr>
          <a:xfrm>
            <a:off x="7236296" y="2027444"/>
            <a:ext cx="0" cy="11811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208404" y="2060848"/>
            <a:ext cx="0" cy="3951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Arc 57"/>
          <p:cNvSpPr/>
          <p:nvPr/>
        </p:nvSpPr>
        <p:spPr>
          <a:xfrm rot="16200000">
            <a:off x="891997" y="1540502"/>
            <a:ext cx="827227" cy="1687470"/>
          </a:xfrm>
          <a:prstGeom prst="arc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278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1471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 nhẩm:</a:t>
            </a:r>
            <a:endParaRPr lang="en-US" sz="32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515513"/>
              </p:ext>
            </p:extLst>
          </p:nvPr>
        </p:nvGraphicFramePr>
        <p:xfrm>
          <a:off x="231470" y="1052736"/>
          <a:ext cx="8745136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0490"/>
                <a:gridCol w="4764646"/>
              </a:tblGrid>
              <a:tr h="439248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4000 + 500 = </a:t>
                      </a:r>
                    </a:p>
                    <a:p>
                      <a:pPr marL="0" indent="0">
                        <a:buNone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6500 – 500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300 + 2000 x 2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1000 + 6000 : 2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4000 – (2000 –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1000)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4000 –  2000 +  1000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     8000 – 4000 x 2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  (8000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– 4000) x 2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1052736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4 500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191683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6 000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3738" y="278092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4 300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364502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13 000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8384" y="1052736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3 000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8383" y="191683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3 000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28384" y="2757999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0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364502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8 000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1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62&quot;&gt;&lt;/object&gt;&lt;object type=&quot;2&quot; unique_id=&quot;10063&quot;&gt;&lt;object type=&quot;3&quot; unique_id=&quot;10098&quot;&gt;&lt;property id=&quot;20148&quot; value=&quot;5&quot;/&gt;&lt;property id=&quot;20300&quot; value=&quot;Slide 1&quot;/&gt;&lt;property id=&quot;20307&quot; value=&quot;257&quot;/&gt;&lt;/object&gt;&lt;object type=&quot;3&quot; unique_id=&quot;10099&quot;&gt;&lt;property id=&quot;20148&quot; value=&quot;5&quot;/&gt;&lt;property id=&quot;20300&quot; value=&quot;Slide 2&quot;/&gt;&lt;property id=&quot;20307&quot; value=&quot;258&quot;/&gt;&lt;/object&gt;&lt;object type=&quot;3&quot; unique_id=&quot;10100&quot;&gt;&lt;property id=&quot;20148&quot; value=&quot;5&quot;/&gt;&lt;property id=&quot;20300&quot; value=&quot;Slide 3&quot;/&gt;&lt;property id=&quot;20307&quot; value=&quot;261&quot;/&gt;&lt;/object&gt;&lt;object type=&quot;3&quot; unique_id=&quot;10101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231</Words>
  <Application>Microsoft Office PowerPoint</Application>
  <PresentationFormat>On-screen Show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2017-03-07T08:09:50Z</dcterms:created>
  <dcterms:modified xsi:type="dcterms:W3CDTF">2017-03-07T08:34:41Z</dcterms:modified>
</cp:coreProperties>
</file>